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AA43-DCDA-43FA-85C0-A6316C7E5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F52AA-8554-4A30-9A61-146A2E2F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71C00-D95B-4AC4-A7DB-E36033B17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EE54-AA5F-4458-8E4A-08AE6787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15864-BEFA-49B5-B134-9FCE892B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04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4591-DB2C-45F3-8D19-73E5C4F0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00CA7-9633-4EE6-BFAA-C8E72B585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5CD3E-E7B2-405C-A76F-F0877E86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9601F-BEE4-4C85-BFEB-F8A8620E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0B6F7-8DDC-4E9A-AC85-9EC5986B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66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11DB0-5F57-4C01-A954-D309D6D9C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2C36A-988A-4C4E-9999-5EDB3A27A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743FE-01E4-4D85-85A3-CD2CD958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3F4EF-CAE2-4B00-B326-B91B46F7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274A-5563-4197-A938-F06B2A73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641E-0034-4611-AFAD-55F5BCDB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8A89-3A23-4602-8FFA-A3A7174B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64A12-1EBD-49C3-B643-8F1B4CDD2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76F06-9504-405B-B74A-96251780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88AC-3DF4-4C7C-9E6C-633326F7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33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B13F-C031-49F2-BBD7-F6510E6F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F2F9D-41A2-4F7E-B7D7-C08E33339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E9682-3EA4-4086-8306-D39D88F9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7FF3-485D-4AA5-9CA6-D734D278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BF214-628A-4AF9-944F-5F556CB2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42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3E6A-250B-4C81-9308-1A9C6A81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41EF7-5DD4-46B9-85FD-3C250606A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411F-EA36-4B41-AC6E-D67E86436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913A9-9598-4E46-8F70-D305C587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9F7D0-5A64-401C-ADC5-A85EADAB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FB3BC-F939-4696-8E88-B420CB78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79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3508-A482-4C3A-9DC1-5E9129B4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750B6-E61D-410A-B0F5-1A553A10A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6B09B-99A0-4DB0-9D46-48EA1087D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45CA7-36D3-44C3-8573-3E0F2144F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B33FE-1B38-4832-89F6-2D8D9DE67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0538E-7081-46CA-9E50-807B2C27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B62EC-2DC8-4F23-8FAD-4B844DB4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80B77-ED9F-422C-A793-C680EC1B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1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662D-B136-4D14-91EE-A82A29D8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D2396-FF0F-4463-A81A-16850956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3A730-F3DA-4C04-B5BF-31C042DB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D0258-35C9-4C01-BD4A-62BE3300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68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BADDE-894A-42AE-8B62-2F8E1961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D982-6211-462A-BCE5-6FBB1903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05B26-2EB6-458D-80FA-96B62A55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00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C92BD-8D9D-4EAE-A327-61FAA6D4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2FB6-9148-4F2D-B4B9-F33D391FA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4DDB7-664D-4547-B319-9852FC342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D57B9-415A-48E6-84CD-63C005D0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82228-A7C5-4108-9AE9-C77CE4FC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03845-B1AA-4345-AD46-CA3F740B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0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35DC-6505-4833-89DF-01596F1D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13C6F-3473-4950-84A9-BDF3EB82D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F0FF-35AA-4B34-9A62-C26A53F03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5C6F7-1F1B-422A-A1F6-733CD453A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B07B2-E7EF-4C2B-96CA-A5E3B55E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AFDD7-6378-4F1E-990E-CBDAD615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52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37A19-7615-4EAC-9870-C991B8D2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A629B-1961-49EB-9C63-C3E1AE84F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07BA7-5274-45F3-832A-7B7716C83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4E2E9-E6DC-467B-A87F-17435C6CBFAA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064A6-0766-4A80-9C96-69DD92324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FA708-410E-4C30-9E27-EBFCE3A29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7EB9C-3742-489D-B0B3-E5F30E7C4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61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79FC-F142-4CBC-86AD-8513B85E6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Yocto</a:t>
            </a:r>
            <a:r>
              <a:rPr lang="en-IN" dirty="0"/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89F28-CB54-4413-915F-6E59F6427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908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17500-330B-4721-A657-6BD249FB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3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B275D-2806-4A6A-AE1C-E66B219B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1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9D833C-CCEE-45B7-B1E1-18F6D3CE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9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DEC71E-8C75-4FAE-96BF-3F64F10E3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5CC616-CD4B-4CA6-8E4F-93A2CC5C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3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781385-979C-4967-974D-F128B20D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9FCEEC-CD0F-4C63-BA84-9CBEF2C6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0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A7C8F6-2E2A-4080-A399-55CA9BD8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3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AA99D-844F-43CE-BD5D-27233438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7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6AE237-84C6-45F4-BAA0-05035EFD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1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F6793-68CC-4509-9A91-F952DC58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92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75232-7485-409C-84FD-550F0DEE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7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D54F8-4F16-4C79-B44D-0E0ABF0F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03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CE8D83-898A-49B0-893F-AF59DEC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1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B4F6D-E769-4957-8C8D-B049F699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62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7D8116-6F73-4D86-8305-8EA23295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87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B2AEB2-EE99-494B-A47E-00E35526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9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64A7-65D0-4D92-8CE6-F85A0DE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1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0A6D5-442A-4626-9CD9-D48E7A4C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0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C8466-4800-46E2-B957-C3C7A0DA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37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16857A-7F2A-4067-8660-4E72ACCA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4A301A-44B4-44CD-8CA1-F0E4CB7E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4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B22BE-AC01-4A91-BB1B-54B89D0C9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56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22E1D0-6687-4DE4-825B-EE418239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54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1FFC71-D040-4B79-9BB9-6C9D58A8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9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2F421-03D9-4796-A3B5-EA5E9B56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4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9357E-118D-42F3-A42E-4B433071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6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E609D-9EF9-4B38-B4AA-12C74516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01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69753D-F086-44C3-81EA-5D9FC303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69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BEF528-C517-4FC8-8EDA-FA9795BF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4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DB851-996F-448E-87F4-A83BCB2A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99D2E-CFC5-44D6-999D-B2B1779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4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3D09F2-761F-4A72-BB9E-9DE5E4F9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33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B68D2D-8AAD-4B80-95D7-0396D0B7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21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28139-BE91-436B-AEED-C19B1943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30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D8399-71EE-437B-A0EB-09B0120C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3C7B24-AE93-4B29-BB1F-13212DB6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89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D2A29-FD8C-4EF0-9398-76FF9A04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22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CF55F-4A48-42EF-9CE7-99215AF7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1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5D197-6C19-4320-ADC4-F86DA3F2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510E6-CC3A-4804-89E0-0F12E888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0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16C0B-E2D5-4C3C-B9DB-25C87DF9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9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4CDBD-557B-492C-946B-7495D8DC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5D4975-CE07-4534-BFDD-ACADD44B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6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</Words>
  <Application>Microsoft Office PowerPoint</Application>
  <PresentationFormat>Widescreen</PresentationFormat>
  <Paragraphs>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Yocto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Yocto project</dc:title>
  <dc:creator>Shravan Chippa - I35088</dc:creator>
  <cp:lastModifiedBy>Shravan Chippa - I35088</cp:lastModifiedBy>
  <cp:revision>1</cp:revision>
  <dcterms:created xsi:type="dcterms:W3CDTF">2019-11-20T06:24:17Z</dcterms:created>
  <dcterms:modified xsi:type="dcterms:W3CDTF">2019-11-20T06:29:55Z</dcterms:modified>
</cp:coreProperties>
</file>